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0585E-95E4-43D9-AF4E-32FFC7C1F134}" v="5" dt="2022-04-13T14:09:42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>
      <p:cViewPr varScale="1">
        <p:scale>
          <a:sx n="57" d="100"/>
          <a:sy n="57" d="100"/>
        </p:scale>
        <p:origin x="948" y="84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rk, George W Civ USAF USAFA DF/DFEC" userId="1fb5875a-4594-4db2-80fb-f0db3de11280" providerId="ADAL" clId="{2130585E-95E4-43D9-AF4E-32FFC7C1F134}"/>
    <pc:docChg chg="undo custSel modSld">
      <pc:chgData name="York, George W Civ USAF USAFA DF/DFEC" userId="1fb5875a-4594-4db2-80fb-f0db3de11280" providerId="ADAL" clId="{2130585E-95E4-43D9-AF4E-32FFC7C1F134}" dt="2022-04-13T14:10:50.019" v="41" actId="478"/>
      <pc:docMkLst>
        <pc:docMk/>
      </pc:docMkLst>
      <pc:sldChg chg="addSp delSp modSp mod">
        <pc:chgData name="York, George W Civ USAF USAFA DF/DFEC" userId="1fb5875a-4594-4db2-80fb-f0db3de11280" providerId="ADAL" clId="{2130585E-95E4-43D9-AF4E-32FFC7C1F134}" dt="2022-04-13T14:10:50.019" v="41" actId="478"/>
        <pc:sldMkLst>
          <pc:docMk/>
          <pc:sldMk cId="2709113408" sldId="257"/>
        </pc:sldMkLst>
        <pc:spChg chg="mod">
          <ac:chgData name="York, George W Civ USAF USAFA DF/DFEC" userId="1fb5875a-4594-4db2-80fb-f0db3de11280" providerId="ADAL" clId="{2130585E-95E4-43D9-AF4E-32FFC7C1F134}" dt="2022-04-13T14:07:06.360" v="4" actId="1076"/>
          <ac:spMkLst>
            <pc:docMk/>
            <pc:sldMk cId="2709113408" sldId="257"/>
            <ac:spMk id="19" creationId="{00000000-0000-0000-0000-000000000000}"/>
          </ac:spMkLst>
        </pc:spChg>
        <pc:spChg chg="mod">
          <ac:chgData name="York, George W Civ USAF USAFA DF/DFEC" userId="1fb5875a-4594-4db2-80fb-f0db3de11280" providerId="ADAL" clId="{2130585E-95E4-43D9-AF4E-32FFC7C1F134}" dt="2022-04-13T14:09:30.726" v="32" actId="1076"/>
          <ac:spMkLst>
            <pc:docMk/>
            <pc:sldMk cId="2709113408" sldId="257"/>
            <ac:spMk id="6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44.371" v="39" actId="478"/>
          <ac:spMkLst>
            <pc:docMk/>
            <pc:sldMk cId="2709113408" sldId="257"/>
            <ac:spMk id="12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50.019" v="41" actId="478"/>
          <ac:spMkLst>
            <pc:docMk/>
            <pc:sldMk cId="2709113408" sldId="257"/>
            <ac:spMk id="13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138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13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41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4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4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4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159" creationId="{00000000-0000-0000-0000-000000000000}"/>
          </ac:spMkLst>
        </pc:spChg>
        <pc:spChg chg="add del mod">
          <ac:chgData name="York, George W Civ USAF USAFA DF/DFEC" userId="1fb5875a-4594-4db2-80fb-f0db3de11280" providerId="ADAL" clId="{2130585E-95E4-43D9-AF4E-32FFC7C1F134}" dt="2022-04-13T14:08:22.446" v="16" actId="1076"/>
          <ac:spMkLst>
            <pc:docMk/>
            <pc:sldMk cId="2709113408" sldId="257"/>
            <ac:spMk id="166" creationId="{00000000-0000-0000-0000-000000000000}"/>
          </ac:spMkLst>
        </pc:spChg>
        <pc:spChg chg="add del mod">
          <ac:chgData name="York, George W Civ USAF USAFA DF/DFEC" userId="1fb5875a-4594-4db2-80fb-f0db3de11280" providerId="ADAL" clId="{2130585E-95E4-43D9-AF4E-32FFC7C1F134}" dt="2022-04-13T14:08:32.029" v="19" actId="1076"/>
          <ac:spMkLst>
            <pc:docMk/>
            <pc:sldMk cId="2709113408" sldId="257"/>
            <ac:spMk id="16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8:44.190" v="23" actId="478"/>
          <ac:spMkLst>
            <pc:docMk/>
            <pc:sldMk cId="2709113408" sldId="257"/>
            <ac:spMk id="169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46.863" v="25" actId="478"/>
          <ac:spMkLst>
            <pc:docMk/>
            <pc:sldMk cId="2709113408" sldId="257"/>
            <ac:spMk id="170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179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180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183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05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08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11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14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46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47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52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53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55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5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5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59" creationId="{00000000-0000-0000-0000-000000000000}"/>
          </ac:spMkLst>
        </pc:spChg>
        <pc:spChg chg="add mod">
          <ac:chgData name="York, George W Civ USAF USAFA DF/DFEC" userId="1fb5875a-4594-4db2-80fb-f0db3de11280" providerId="ADAL" clId="{2130585E-95E4-43D9-AF4E-32FFC7C1F134}" dt="2022-04-13T14:06:04.450" v="2" actId="1076"/>
          <ac:spMkLst>
            <pc:docMk/>
            <pc:sldMk cId="2709113408" sldId="257"/>
            <ac:spMk id="262" creationId="{9280B0B7-EF33-4B1C-B2C5-96F017BC6419}"/>
          </ac:spMkLst>
        </pc:spChg>
        <pc:spChg chg="add mod">
          <ac:chgData name="York, George W Civ USAF USAFA DF/DFEC" userId="1fb5875a-4594-4db2-80fb-f0db3de11280" providerId="ADAL" clId="{2130585E-95E4-43D9-AF4E-32FFC7C1F134}" dt="2022-04-13T14:06:04.450" v="2" actId="1076"/>
          <ac:spMkLst>
            <pc:docMk/>
            <pc:sldMk cId="2709113408" sldId="257"/>
            <ac:spMk id="263" creationId="{F684E4B8-749B-4BD5-860C-024FC4190203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65" creationId="{00000000-0000-0000-0000-000000000000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4.275" v="27" actId="478"/>
          <ac:spMkLst>
            <pc:docMk/>
            <pc:sldMk cId="2709113408" sldId="257"/>
            <ac:spMk id="266" creationId="{00000000-0000-0000-0000-000000000000}"/>
          </ac:spMkLst>
        </pc:spChg>
        <pc:spChg chg="add mod">
          <ac:chgData name="York, George W Civ USAF USAFA DF/DFEC" userId="1fb5875a-4594-4db2-80fb-f0db3de11280" providerId="ADAL" clId="{2130585E-95E4-43D9-AF4E-32FFC7C1F134}" dt="2022-04-13T14:09:49.214" v="34" actId="1076"/>
          <ac:spMkLst>
            <pc:docMk/>
            <pc:sldMk cId="2709113408" sldId="257"/>
            <ac:spMk id="269" creationId="{CA65B1CE-ECD3-4A11-8A32-B17B36D2B3B0}"/>
          </ac:spMkLst>
        </pc:spChg>
        <pc:spChg chg="add mod">
          <ac:chgData name="York, George W Civ USAF USAFA DF/DFEC" userId="1fb5875a-4594-4db2-80fb-f0db3de11280" providerId="ADAL" clId="{2130585E-95E4-43D9-AF4E-32FFC7C1F134}" dt="2022-04-13T14:09:49.214" v="34" actId="1076"/>
          <ac:spMkLst>
            <pc:docMk/>
            <pc:sldMk cId="2709113408" sldId="257"/>
            <ac:spMk id="270" creationId="{D891E05C-EF01-44F9-97A4-DDA9049BC676}"/>
          </ac:spMkLst>
        </pc:spChg>
        <pc:spChg chg="add del">
          <ac:chgData name="York, George W Civ USAF USAFA DF/DFEC" userId="1fb5875a-4594-4db2-80fb-f0db3de11280" providerId="ADAL" clId="{2130585E-95E4-43D9-AF4E-32FFC7C1F134}" dt="2022-04-13T14:08:51.721" v="26" actId="478"/>
          <ac:spMkLst>
            <pc:docMk/>
            <pc:sldMk cId="2709113408" sldId="257"/>
            <ac:spMk id="271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27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7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7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8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28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0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1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1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2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2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3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3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41.619" v="37" actId="478"/>
          <ac:spMkLst>
            <pc:docMk/>
            <pc:sldMk cId="2709113408" sldId="257"/>
            <ac:spMk id="33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35" creationId="{00000000-0000-0000-0000-000000000000}"/>
          </ac:spMkLst>
        </pc:spChg>
        <pc:spChg chg="del mod">
          <ac:chgData name="York, George W Civ USAF USAFA DF/DFEC" userId="1fb5875a-4594-4db2-80fb-f0db3de11280" providerId="ADAL" clId="{2130585E-95E4-43D9-AF4E-32FFC7C1F134}" dt="2022-04-13T14:10:46.901" v="40" actId="478"/>
          <ac:spMkLst>
            <pc:docMk/>
            <pc:sldMk cId="2709113408" sldId="257"/>
            <ac:spMk id="33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3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41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4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4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5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6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6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6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1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7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7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8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8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8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8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9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39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9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9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9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39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0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0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1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1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1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1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1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1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2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3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4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5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58" creationId="{00000000-0000-0000-0000-000000000000}"/>
          </ac:spMkLst>
        </pc:spChg>
        <pc:spChg chg="mod">
          <ac:chgData name="York, George W Civ USAF USAFA DF/DFEC" userId="1fb5875a-4594-4db2-80fb-f0db3de11280" providerId="ADAL" clId="{2130585E-95E4-43D9-AF4E-32FFC7C1F134}" dt="2022-04-13T14:09:22.822" v="30" actId="1076"/>
          <ac:spMkLst>
            <pc:docMk/>
            <pc:sldMk cId="2709113408" sldId="257"/>
            <ac:spMk id="462" creationId="{00000000-0000-0000-0000-000000000000}"/>
          </ac:spMkLst>
        </pc:spChg>
        <pc:spChg chg="mod">
          <ac:chgData name="York, George W Civ USAF USAFA DF/DFEC" userId="1fb5875a-4594-4db2-80fb-f0db3de11280" providerId="ADAL" clId="{2130585E-95E4-43D9-AF4E-32FFC7C1F134}" dt="2022-04-13T14:10:12.627" v="35" actId="1076"/>
          <ac:spMkLst>
            <pc:docMk/>
            <pc:sldMk cId="2709113408" sldId="257"/>
            <ac:spMk id="46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76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8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48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9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499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0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0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0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07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0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1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14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520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522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58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07:13.754" v="5" actId="478"/>
          <ac:spMkLst>
            <pc:docMk/>
            <pc:sldMk cId="2709113408" sldId="257"/>
            <ac:spMk id="573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85" creationId="{00000000-0000-0000-0000-000000000000}"/>
          </ac:spMkLst>
        </pc:spChg>
        <pc:spChg chg="del">
          <ac:chgData name="York, George W Civ USAF USAFA DF/DFEC" userId="1fb5875a-4594-4db2-80fb-f0db3de11280" providerId="ADAL" clId="{2130585E-95E4-43D9-AF4E-32FFC7C1F134}" dt="2022-04-13T14:10:39.103" v="36" actId="478"/>
          <ac:spMkLst>
            <pc:docMk/>
            <pc:sldMk cId="2709113408" sldId="257"/>
            <ac:spMk id="586" creationId="{00000000-0000-0000-0000-000000000000}"/>
          </ac:spMkLst>
        </pc:spChg>
        <pc:picChg chg="del">
          <ac:chgData name="York, George W Civ USAF USAFA DF/DFEC" userId="1fb5875a-4594-4db2-80fb-f0db3de11280" providerId="ADAL" clId="{2130585E-95E4-43D9-AF4E-32FFC7C1F134}" dt="2022-04-13T14:07:13.754" v="5" actId="478"/>
          <ac:picMkLst>
            <pc:docMk/>
            <pc:sldMk cId="2709113408" sldId="257"/>
            <ac:picMk id="351" creationId="{00000000-0000-0000-0000-000000000000}"/>
          </ac:picMkLst>
        </pc:pic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14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14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157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08:17.265" v="15" actId="478"/>
          <ac:cxnSpMkLst>
            <pc:docMk/>
            <pc:sldMk cId="2709113408" sldId="257"/>
            <ac:cxnSpMk id="162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35.683" v="20" actId="1076"/>
          <ac:cxnSpMkLst>
            <pc:docMk/>
            <pc:sldMk cId="2709113408" sldId="257"/>
            <ac:cxnSpMk id="164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08:45.469" v="24" actId="478"/>
          <ac:cxnSpMkLst>
            <pc:docMk/>
            <pc:sldMk cId="2709113408" sldId="257"/>
            <ac:cxnSpMk id="168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175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177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18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197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03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06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09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12" creationId="{00000000-0000-0000-0000-000000000000}"/>
          </ac:cxnSpMkLst>
        </pc:cxnChg>
        <pc:cxnChg chg="add del 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48" creationId="{00000000-0000-0000-0000-000000000000}"/>
          </ac:cxnSpMkLst>
        </pc:cxnChg>
        <pc:cxnChg chg="add del mod">
          <ac:chgData name="York, George W Civ USAF USAFA DF/DFEC" userId="1fb5875a-4594-4db2-80fb-f0db3de11280" providerId="ADAL" clId="{2130585E-95E4-43D9-AF4E-32FFC7C1F134}" dt="2022-04-13T14:08:51.721" v="26" actId="478"/>
          <ac:cxnSpMkLst>
            <pc:docMk/>
            <pc:sldMk cId="2709113408" sldId="257"/>
            <ac:cxnSpMk id="25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25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256" creationId="{00000000-0000-0000-0000-000000000000}"/>
          </ac:cxnSpMkLst>
        </pc:cxnChg>
        <pc:cxnChg chg="add mod">
          <ac:chgData name="York, George W Civ USAF USAFA DF/DFEC" userId="1fb5875a-4594-4db2-80fb-f0db3de11280" providerId="ADAL" clId="{2130585E-95E4-43D9-AF4E-32FFC7C1F134}" dt="2022-04-13T14:06:04.450" v="2" actId="1076"/>
          <ac:cxnSpMkLst>
            <pc:docMk/>
            <pc:sldMk cId="2709113408" sldId="257"/>
            <ac:cxnSpMk id="260" creationId="{F0A8EB0B-CF4C-4382-AFB2-5701C8A81B2F}"/>
          </ac:cxnSpMkLst>
        </pc:cxnChg>
        <pc:cxnChg chg="add mod">
          <ac:chgData name="York, George W Civ USAF USAFA DF/DFEC" userId="1fb5875a-4594-4db2-80fb-f0db3de11280" providerId="ADAL" clId="{2130585E-95E4-43D9-AF4E-32FFC7C1F134}" dt="2022-04-13T14:06:04.450" v="2" actId="1076"/>
          <ac:cxnSpMkLst>
            <pc:docMk/>
            <pc:sldMk cId="2709113408" sldId="257"/>
            <ac:cxnSpMk id="261" creationId="{A2F5D1C4-09F9-4E77-AACD-981D0DE90E07}"/>
          </ac:cxnSpMkLst>
        </pc:cxnChg>
        <pc:cxnChg chg="add mod">
          <ac:chgData name="York, George W Civ USAF USAFA DF/DFEC" userId="1fb5875a-4594-4db2-80fb-f0db3de11280" providerId="ADAL" clId="{2130585E-95E4-43D9-AF4E-32FFC7C1F134}" dt="2022-04-13T14:08:41.708" v="22" actId="1076"/>
          <ac:cxnSpMkLst>
            <pc:docMk/>
            <pc:sldMk cId="2709113408" sldId="257"/>
            <ac:cxnSpMk id="264" creationId="{2B8D5FBF-99FE-4053-8949-4F8248DDCFB9}"/>
          </ac:cxnSpMkLst>
        </pc:cxnChg>
        <pc:cxnChg chg="add mod">
          <ac:chgData name="York, George W Civ USAF USAFA DF/DFEC" userId="1fb5875a-4594-4db2-80fb-f0db3de11280" providerId="ADAL" clId="{2130585E-95E4-43D9-AF4E-32FFC7C1F134}" dt="2022-04-13T14:09:49.214" v="34" actId="1076"/>
          <ac:cxnSpMkLst>
            <pc:docMk/>
            <pc:sldMk cId="2709113408" sldId="257"/>
            <ac:cxnSpMk id="267" creationId="{3087470D-CEC7-4646-A835-2977491E1CE5}"/>
          </ac:cxnSpMkLst>
        </pc:cxnChg>
        <pc:cxnChg chg="add mod">
          <ac:chgData name="York, George W Civ USAF USAFA DF/DFEC" userId="1fb5875a-4594-4db2-80fb-f0db3de11280" providerId="ADAL" clId="{2130585E-95E4-43D9-AF4E-32FFC7C1F134}" dt="2022-04-13T14:09:49.214" v="34" actId="1076"/>
          <ac:cxnSpMkLst>
            <pc:docMk/>
            <pc:sldMk cId="2709113408" sldId="257"/>
            <ac:cxnSpMk id="268" creationId="{C73B6A72-7876-4FC8-9BFC-CA4C5EB9CDD6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279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293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08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09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1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1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1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20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9:00.618" v="28" actId="14100"/>
          <ac:cxnSpMkLst>
            <pc:docMk/>
            <pc:sldMk cId="2709113408" sldId="257"/>
            <ac:cxnSpMk id="32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2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26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31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3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4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4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344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9:08.102" v="29" actId="14100"/>
          <ac:cxnSpMkLst>
            <pc:docMk/>
            <pc:sldMk cId="2709113408" sldId="257"/>
            <ac:cxnSpMk id="346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53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5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57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6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63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6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7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8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9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9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97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399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0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0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0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08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2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26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3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3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36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48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5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53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9:22.822" v="30" actId="1076"/>
          <ac:cxnSpMkLst>
            <pc:docMk/>
            <pc:sldMk cId="2709113408" sldId="257"/>
            <ac:cxnSpMk id="459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60" creationId="{00000000-0000-0000-0000-000000000000}"/>
          </ac:cxnSpMkLst>
        </pc:cxnChg>
        <pc:cxnChg chg="mod">
          <ac:chgData name="York, George W Civ USAF USAFA DF/DFEC" userId="1fb5875a-4594-4db2-80fb-f0db3de11280" providerId="ADAL" clId="{2130585E-95E4-43D9-AF4E-32FFC7C1F134}" dt="2022-04-13T14:09:22.822" v="30" actId="1076"/>
          <ac:cxnSpMkLst>
            <pc:docMk/>
            <pc:sldMk cId="2709113408" sldId="257"/>
            <ac:cxnSpMk id="46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72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73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74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7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79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80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8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489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93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498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501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506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513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515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521" creationId="{00000000-0000-0000-0000-000000000000}"/>
          </ac:cxnSpMkLst>
        </pc:cxnChg>
        <pc:cxnChg chg="del">
          <ac:chgData name="York, George W Civ USAF USAFA DF/DFEC" userId="1fb5875a-4594-4db2-80fb-f0db3de11280" providerId="ADAL" clId="{2130585E-95E4-43D9-AF4E-32FFC7C1F134}" dt="2022-04-13T14:07:13.754" v="5" actId="478"/>
          <ac:cxnSpMkLst>
            <pc:docMk/>
            <pc:sldMk cId="2709113408" sldId="257"/>
            <ac:cxnSpMk id="523" creationId="{00000000-0000-0000-0000-000000000000}"/>
          </ac:cxnSpMkLst>
        </pc:cxnChg>
        <pc:cxnChg chg="del mod">
          <ac:chgData name="York, George W Civ USAF USAFA DF/DFEC" userId="1fb5875a-4594-4db2-80fb-f0db3de11280" providerId="ADAL" clId="{2130585E-95E4-43D9-AF4E-32FFC7C1F134}" dt="2022-04-13T14:10:39.103" v="36" actId="478"/>
          <ac:cxnSpMkLst>
            <pc:docMk/>
            <pc:sldMk cId="2709113408" sldId="257"/>
            <ac:cxnSpMk id="556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D15C-CBA0-4BCE-BE84-26287205EF6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3521-01E7-4F12-A9B0-EB7746E2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3521-01E7-4F12-A9B0-EB7746E2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3"/>
            <a:ext cx="155448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549279"/>
            <a:ext cx="4114800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49279"/>
            <a:ext cx="12039600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3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3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2870203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3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3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29596" y="1069460"/>
            <a:ext cx="16725004" cy="11270653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5542" y="1148827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Lab4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33831" y="1619008"/>
            <a:ext cx="16063568" cy="8587506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86811" y="1619007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400" b="1" dirty="0"/>
              <a:t>Lab2_dp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312345" y="10845380"/>
            <a:ext cx="3854107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0" name="TextBox 59"/>
          <p:cNvSpPr txBox="1"/>
          <p:nvPr/>
        </p:nvSpPr>
        <p:spPr>
          <a:xfrm>
            <a:off x="959681" y="10845380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Lab2_cu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19032" y="9492449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2" name="TextBox 61"/>
          <p:cNvSpPr txBox="1"/>
          <p:nvPr/>
        </p:nvSpPr>
        <p:spPr>
          <a:xfrm>
            <a:off x="3485632" y="949244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3770972" y="9861781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474696" y="9861782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479304" y="10483050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6" name="TextBox 65"/>
          <p:cNvSpPr txBox="1"/>
          <p:nvPr/>
        </p:nvSpPr>
        <p:spPr>
          <a:xfrm>
            <a:off x="3190357" y="1048305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67" name="TextBox 66"/>
          <p:cNvSpPr txBox="1"/>
          <p:nvPr/>
        </p:nvSpPr>
        <p:spPr>
          <a:xfrm>
            <a:off x="4479304" y="10864050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68" name="TextBox 67"/>
          <p:cNvSpPr txBox="1"/>
          <p:nvPr/>
        </p:nvSpPr>
        <p:spPr>
          <a:xfrm>
            <a:off x="3190357" y="1086405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sw</a:t>
            </a:r>
            <a:endParaRPr lang="en-US" sz="1800" dirty="0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3599226" y="1031898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12884" y="1036291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518177" y="9492449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R_Bus</a:t>
            </a:r>
            <a:endParaRPr lang="en-US" sz="1800" dirty="0"/>
          </a:p>
        </p:txBody>
      </p:sp>
      <p:sp>
        <p:nvSpPr>
          <p:cNvPr id="76" name="TextBox 75"/>
          <p:cNvSpPr txBox="1"/>
          <p:nvPr/>
        </p:nvSpPr>
        <p:spPr>
          <a:xfrm>
            <a:off x="6501685" y="9508318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0070C0"/>
                </a:solidFill>
              </a:rPr>
              <a:t>L_bus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>
            <a:endCxn id="76" idx="2"/>
          </p:cNvCxnSpPr>
          <p:nvPr/>
        </p:nvCxnSpPr>
        <p:spPr>
          <a:xfrm flipV="1">
            <a:off x="7187661" y="9877650"/>
            <a:ext cx="22355" cy="98121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75" idx="2"/>
          </p:cNvCxnSpPr>
          <p:nvPr/>
        </p:nvCxnSpPr>
        <p:spPr>
          <a:xfrm flipV="1">
            <a:off x="8284121" y="9861781"/>
            <a:ext cx="20143" cy="997088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284121" y="10318906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197415" y="10318906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646983" y="10835851"/>
            <a:ext cx="140704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interpolated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465831" y="10844834"/>
            <a:ext cx="12027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base</a:t>
            </a: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7073268" y="1030914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8154085" y="10330650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27" idx="3"/>
          </p:cNvCxnSpPr>
          <p:nvPr/>
        </p:nvCxnSpPr>
        <p:spPr>
          <a:xfrm flipV="1">
            <a:off x="16829010" y="4184638"/>
            <a:ext cx="1458990" cy="564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6840200" y="4553312"/>
            <a:ext cx="1447800" cy="588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5840868" y="4005614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</a:t>
            </a:r>
            <a:endParaRPr lang="en-US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5852058" y="4374532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tmdsb</a:t>
            </a:r>
            <a:endParaRPr lang="en-US" sz="1800" dirty="0"/>
          </a:p>
        </p:txBody>
      </p:sp>
      <p:sp>
        <p:nvSpPr>
          <p:cNvPr id="366" name="TextBox 365"/>
          <p:cNvSpPr txBox="1"/>
          <p:nvPr/>
        </p:nvSpPr>
        <p:spPr>
          <a:xfrm>
            <a:off x="4595771" y="10286716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sp>
        <p:nvSpPr>
          <p:cNvPr id="367" name="TextBox 366"/>
          <p:cNvSpPr txBox="1"/>
          <p:nvPr/>
        </p:nvSpPr>
        <p:spPr>
          <a:xfrm>
            <a:off x="3901369" y="1028250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</a:t>
            </a:r>
          </a:p>
        </p:txBody>
      </p:sp>
      <p:cxnSp>
        <p:nvCxnSpPr>
          <p:cNvPr id="321" name="Straight Connector 320"/>
          <p:cNvCxnSpPr>
            <a:cxnSpLocks/>
            <a:endCxn id="369" idx="1"/>
          </p:cNvCxnSpPr>
          <p:nvPr/>
        </p:nvCxnSpPr>
        <p:spPr>
          <a:xfrm>
            <a:off x="1142380" y="11419771"/>
            <a:ext cx="14032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>
            <a:cxnSpLocks/>
            <a:endCxn id="377" idx="1"/>
          </p:cNvCxnSpPr>
          <p:nvPr/>
        </p:nvCxnSpPr>
        <p:spPr>
          <a:xfrm>
            <a:off x="1086914" y="11740044"/>
            <a:ext cx="17553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/>
          <p:cNvSpPr txBox="1"/>
          <p:nvPr/>
        </p:nvSpPr>
        <p:spPr>
          <a:xfrm>
            <a:off x="1282704" y="1123510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1262451" y="1155537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442" name="Rounded Rectangle 441"/>
          <p:cNvSpPr/>
          <p:nvPr/>
        </p:nvSpPr>
        <p:spPr>
          <a:xfrm>
            <a:off x="6057206" y="10858869"/>
            <a:ext cx="3854107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43" name="TextBox 442"/>
          <p:cNvSpPr txBox="1"/>
          <p:nvPr/>
        </p:nvSpPr>
        <p:spPr>
          <a:xfrm>
            <a:off x="10966516" y="10829658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Lab4_cu</a:t>
            </a:r>
          </a:p>
        </p:txBody>
      </p:sp>
      <p:sp>
        <p:nvSpPr>
          <p:cNvPr id="444" name="Rounded Rectangle 443"/>
          <p:cNvSpPr/>
          <p:nvPr/>
        </p:nvSpPr>
        <p:spPr>
          <a:xfrm>
            <a:off x="11255546" y="10832345"/>
            <a:ext cx="3854107" cy="129858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45" name="TextBox 444"/>
          <p:cNvSpPr txBox="1"/>
          <p:nvPr/>
        </p:nvSpPr>
        <p:spPr>
          <a:xfrm>
            <a:off x="5808352" y="11706417"/>
            <a:ext cx="1844971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Lab4_dp</a:t>
            </a:r>
          </a:p>
        </p:txBody>
      </p:sp>
      <p:cxnSp>
        <p:nvCxnSpPr>
          <p:cNvPr id="446" name="Straight Connector 445"/>
          <p:cNvCxnSpPr/>
          <p:nvPr/>
        </p:nvCxnSpPr>
        <p:spPr>
          <a:xfrm>
            <a:off x="12856053" y="9982200"/>
            <a:ext cx="0" cy="84992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7" name="TextBox 446"/>
          <p:cNvSpPr txBox="1"/>
          <p:nvPr/>
        </p:nvSpPr>
        <p:spPr>
          <a:xfrm>
            <a:off x="12147722" y="9588348"/>
            <a:ext cx="14166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Ready</a:t>
            </a:r>
          </a:p>
        </p:txBody>
      </p:sp>
      <p:cxnSp>
        <p:nvCxnSpPr>
          <p:cNvPr id="459" name="Straight Connector 458"/>
          <p:cNvCxnSpPr/>
          <p:nvPr/>
        </p:nvCxnSpPr>
        <p:spPr>
          <a:xfrm flipV="1">
            <a:off x="10168535" y="11789892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>
            <a:cxnSpLocks/>
          </p:cNvCxnSpPr>
          <p:nvPr/>
        </p:nvCxnSpPr>
        <p:spPr>
          <a:xfrm flipH="1">
            <a:off x="9872134" y="11915768"/>
            <a:ext cx="1344233" cy="26524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TextBox 461"/>
          <p:cNvSpPr txBox="1"/>
          <p:nvPr/>
        </p:nvSpPr>
        <p:spPr>
          <a:xfrm>
            <a:off x="10063231" y="11562704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463" name="TextBox 462"/>
          <p:cNvSpPr txBox="1"/>
          <p:nvPr/>
        </p:nvSpPr>
        <p:spPr>
          <a:xfrm>
            <a:off x="9732808" y="11840625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464" name="Straight Connector 463"/>
          <p:cNvCxnSpPr/>
          <p:nvPr/>
        </p:nvCxnSpPr>
        <p:spPr>
          <a:xfrm flipV="1">
            <a:off x="6726868" y="1238380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H="1" flipV="1">
            <a:off x="6877407" y="12157452"/>
            <a:ext cx="11272" cy="720348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 txBox="1"/>
          <p:nvPr/>
        </p:nvSpPr>
        <p:spPr>
          <a:xfrm>
            <a:off x="6617604" y="12310575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467" name="TextBox 466"/>
          <p:cNvSpPr txBox="1"/>
          <p:nvPr/>
        </p:nvSpPr>
        <p:spPr>
          <a:xfrm>
            <a:off x="6091320" y="12847379"/>
            <a:ext cx="15721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switch(7:4)</a:t>
            </a: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F0A8EB0B-CF4C-4382-AFB2-5701C8A81B2F}"/>
              </a:ext>
            </a:extLst>
          </p:cNvPr>
          <p:cNvCxnSpPr>
            <a:endCxn id="262" idx="1"/>
          </p:cNvCxnSpPr>
          <p:nvPr/>
        </p:nvCxnSpPr>
        <p:spPr>
          <a:xfrm>
            <a:off x="5616554" y="11209952"/>
            <a:ext cx="452060" cy="572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2F5D1C4-09F9-4E77-AACD-981D0DE90E07}"/>
              </a:ext>
            </a:extLst>
          </p:cNvPr>
          <p:cNvCxnSpPr>
            <a:endCxn id="263" idx="1"/>
          </p:cNvCxnSpPr>
          <p:nvPr/>
        </p:nvCxnSpPr>
        <p:spPr>
          <a:xfrm>
            <a:off x="5632605" y="11531498"/>
            <a:ext cx="415756" cy="445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9280B0B7-EF33-4B1C-B2C5-96F017BC6419}"/>
              </a:ext>
            </a:extLst>
          </p:cNvPr>
          <p:cNvSpPr txBox="1"/>
          <p:nvPr/>
        </p:nvSpPr>
        <p:spPr>
          <a:xfrm>
            <a:off x="6068614" y="1103101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clk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F684E4B8-749B-4BD5-860C-024FC4190203}"/>
              </a:ext>
            </a:extLst>
          </p:cNvPr>
          <p:cNvSpPr txBox="1"/>
          <p:nvPr/>
        </p:nvSpPr>
        <p:spPr>
          <a:xfrm>
            <a:off x="6048361" y="11351284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 err="1"/>
              <a:t>reset_n</a:t>
            </a:r>
            <a:endParaRPr lang="en-US" sz="1800" b="1" dirty="0"/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3087470D-CEC7-4646-A835-2977491E1CE5}"/>
              </a:ext>
            </a:extLst>
          </p:cNvPr>
          <p:cNvCxnSpPr>
            <a:endCxn id="269" idx="1"/>
          </p:cNvCxnSpPr>
          <p:nvPr/>
        </p:nvCxnSpPr>
        <p:spPr>
          <a:xfrm>
            <a:off x="10791299" y="11259011"/>
            <a:ext cx="452060" cy="572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C73B6A72-7876-4FC8-9BFC-CA4C5EB9CDD6}"/>
              </a:ext>
            </a:extLst>
          </p:cNvPr>
          <p:cNvCxnSpPr>
            <a:endCxn id="270" idx="1"/>
          </p:cNvCxnSpPr>
          <p:nvPr/>
        </p:nvCxnSpPr>
        <p:spPr>
          <a:xfrm>
            <a:off x="10807350" y="11580557"/>
            <a:ext cx="415756" cy="445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CA65B1CE-ECD3-4A11-8A32-B17B36D2B3B0}"/>
              </a:ext>
            </a:extLst>
          </p:cNvPr>
          <p:cNvSpPr txBox="1"/>
          <p:nvPr/>
        </p:nvSpPr>
        <p:spPr>
          <a:xfrm>
            <a:off x="11243359" y="1108007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clk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D891E05C-EF01-44F9-97A4-DDA9049BC676}"/>
              </a:ext>
            </a:extLst>
          </p:cNvPr>
          <p:cNvSpPr txBox="1"/>
          <p:nvPr/>
        </p:nvSpPr>
        <p:spPr>
          <a:xfrm>
            <a:off x="11223106" y="11400343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 err="1"/>
              <a:t>reset_n</a:t>
            </a:r>
            <a:endParaRPr lang="en-US" sz="1800" b="1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35F1308-7594-44ED-B5BF-2F6749FB3F67}"/>
              </a:ext>
            </a:extLst>
          </p:cNvPr>
          <p:cNvCxnSpPr>
            <a:cxnSpLocks/>
            <a:stCxn id="86" idx="2"/>
          </p:cNvCxnSpPr>
          <p:nvPr/>
        </p:nvCxnSpPr>
        <p:spPr>
          <a:xfrm flipH="1">
            <a:off x="10336581" y="1680061"/>
            <a:ext cx="3646" cy="32534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A39B469-B07C-44E5-8866-4E115E25340F}"/>
              </a:ext>
            </a:extLst>
          </p:cNvPr>
          <p:cNvSpPr txBox="1"/>
          <p:nvPr/>
        </p:nvSpPr>
        <p:spPr>
          <a:xfrm>
            <a:off x="9788252" y="1033730"/>
            <a:ext cx="110395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lab2or5 switch(2)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14348DE-E1CD-4BA2-9543-3AD07311FA7A}"/>
              </a:ext>
            </a:extLst>
          </p:cNvPr>
          <p:cNvSpPr txBox="1"/>
          <p:nvPr/>
        </p:nvSpPr>
        <p:spPr>
          <a:xfrm>
            <a:off x="11057000" y="1048516"/>
            <a:ext cx="1411338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ch1_enable switch(0)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E1AFFCB-3A0D-4D7C-AE3D-535CD4F76509}"/>
              </a:ext>
            </a:extLst>
          </p:cNvPr>
          <p:cNvSpPr txBox="1"/>
          <p:nvPr/>
        </p:nvSpPr>
        <p:spPr>
          <a:xfrm>
            <a:off x="12412643" y="1040056"/>
            <a:ext cx="1411338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ch2_enable switch(1)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41635B7-BF3F-44F3-B21E-F279FD9F4DDE}"/>
              </a:ext>
            </a:extLst>
          </p:cNvPr>
          <p:cNvCxnSpPr/>
          <p:nvPr/>
        </p:nvCxnSpPr>
        <p:spPr>
          <a:xfrm>
            <a:off x="11682622" y="1671405"/>
            <a:ext cx="3646" cy="3490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4979182-CED1-4751-A55E-9BFA732EC249}"/>
              </a:ext>
            </a:extLst>
          </p:cNvPr>
          <p:cNvCxnSpPr/>
          <p:nvPr/>
        </p:nvCxnSpPr>
        <p:spPr>
          <a:xfrm>
            <a:off x="13028663" y="1637521"/>
            <a:ext cx="3646" cy="3490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DC71DD8-6A99-4584-8ECE-D54C02381157}"/>
              </a:ext>
            </a:extLst>
          </p:cNvPr>
          <p:cNvCxnSpPr>
            <a:cxnSpLocks/>
            <a:stCxn id="92" idx="2"/>
          </p:cNvCxnSpPr>
          <p:nvPr/>
        </p:nvCxnSpPr>
        <p:spPr>
          <a:xfrm>
            <a:off x="8984584" y="1468420"/>
            <a:ext cx="5956" cy="54409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3A2BB9C-CC5A-4A3D-86E8-9355A5AA9F72}"/>
              </a:ext>
            </a:extLst>
          </p:cNvPr>
          <p:cNvSpPr txBox="1"/>
          <p:nvPr/>
        </p:nvSpPr>
        <p:spPr>
          <a:xfrm>
            <a:off x="8432609" y="1099088"/>
            <a:ext cx="11039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‘0’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D8F705B-8816-4267-8F3D-7453AB745065}"/>
              </a:ext>
            </a:extLst>
          </p:cNvPr>
          <p:cNvSpPr txBox="1"/>
          <p:nvPr/>
        </p:nvSpPr>
        <p:spPr>
          <a:xfrm>
            <a:off x="8486984" y="1999162"/>
            <a:ext cx="11039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exSel</a:t>
            </a:r>
            <a:endParaRPr lang="en-US" sz="1800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B701319-7032-4E77-A3BC-E47E51D588F0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4530495" y="1671405"/>
            <a:ext cx="3646" cy="32534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04D8709F-9862-4FEC-97D4-1545298650E0}"/>
              </a:ext>
            </a:extLst>
          </p:cNvPr>
          <p:cNvSpPr txBox="1"/>
          <p:nvPr/>
        </p:nvSpPr>
        <p:spPr>
          <a:xfrm>
            <a:off x="3982166" y="1025074"/>
            <a:ext cx="110395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sim_live</a:t>
            </a:r>
            <a:r>
              <a:rPr lang="en-US" sz="1800" dirty="0"/>
              <a:t> switch(3)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941DC1A-C2C1-49CD-818B-CC908013783F}"/>
              </a:ext>
            </a:extLst>
          </p:cNvPr>
          <p:cNvCxnSpPr>
            <a:endCxn id="98" idx="1"/>
          </p:cNvCxnSpPr>
          <p:nvPr/>
        </p:nvCxnSpPr>
        <p:spPr>
          <a:xfrm>
            <a:off x="507253" y="2252295"/>
            <a:ext cx="74084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ACD8F608-ECF5-407A-AD43-354E85131B01}"/>
              </a:ext>
            </a:extLst>
          </p:cNvPr>
          <p:cNvSpPr txBox="1"/>
          <p:nvPr/>
        </p:nvSpPr>
        <p:spPr>
          <a:xfrm>
            <a:off x="1248102" y="206762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D4136EF-A9BF-4CAD-AA6F-106867D6676C}"/>
              </a:ext>
            </a:extLst>
          </p:cNvPr>
          <p:cNvSpPr txBox="1"/>
          <p:nvPr/>
        </p:nvSpPr>
        <p:spPr>
          <a:xfrm>
            <a:off x="2124115" y="2167448"/>
            <a:ext cx="2066822" cy="83099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 err="1"/>
              <a:t>Audio_Codec_Wrapper</a:t>
            </a:r>
            <a:endParaRPr lang="en-US" sz="2400" b="1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75E664A-3CAC-4DC5-81DE-B95783BBCDE7}"/>
              </a:ext>
            </a:extLst>
          </p:cNvPr>
          <p:cNvCxnSpPr>
            <a:cxnSpLocks/>
            <a:stCxn id="198" idx="3"/>
          </p:cNvCxnSpPr>
          <p:nvPr/>
        </p:nvCxnSpPr>
        <p:spPr>
          <a:xfrm flipV="1">
            <a:off x="4611327" y="5002419"/>
            <a:ext cx="482692" cy="148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F2AA2456-9AA1-4F91-B844-1DB55727934F}"/>
              </a:ext>
            </a:extLst>
          </p:cNvPr>
          <p:cNvSpPr txBox="1"/>
          <p:nvPr/>
        </p:nvSpPr>
        <p:spPr>
          <a:xfrm>
            <a:off x="3477966" y="4820720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L_bus_in</a:t>
            </a:r>
            <a:endParaRPr lang="en-US" sz="1800" dirty="0"/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50A19F20-BDB6-4D07-B21B-160354FA1036}"/>
              </a:ext>
            </a:extLst>
          </p:cNvPr>
          <p:cNvCxnSpPr>
            <a:cxnSpLocks/>
            <a:stCxn id="200" idx="3"/>
          </p:cNvCxnSpPr>
          <p:nvPr/>
        </p:nvCxnSpPr>
        <p:spPr>
          <a:xfrm>
            <a:off x="4620744" y="5312142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676B980B-8078-4ACC-A0CF-45E9B2CAD295}"/>
              </a:ext>
            </a:extLst>
          </p:cNvPr>
          <p:cNvSpPr txBox="1"/>
          <p:nvPr/>
        </p:nvSpPr>
        <p:spPr>
          <a:xfrm>
            <a:off x="3489841" y="5127476"/>
            <a:ext cx="11309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R_bus_in</a:t>
            </a:r>
            <a:endParaRPr lang="en-US" sz="1800" dirty="0"/>
          </a:p>
        </p:txBody>
      </p: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D359D61A-3D2D-4456-919D-5D537FC520C9}"/>
              </a:ext>
            </a:extLst>
          </p:cNvPr>
          <p:cNvCxnSpPr>
            <a:cxnSpLocks/>
            <a:endCxn id="326" idx="1"/>
          </p:cNvCxnSpPr>
          <p:nvPr/>
        </p:nvCxnSpPr>
        <p:spPr>
          <a:xfrm>
            <a:off x="4633772" y="5631015"/>
            <a:ext cx="1502060" cy="1684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56086E13-0AA0-4020-88BF-4FCAC532007C}"/>
              </a:ext>
            </a:extLst>
          </p:cNvPr>
          <p:cNvSpPr txBox="1"/>
          <p:nvPr/>
        </p:nvSpPr>
        <p:spPr>
          <a:xfrm>
            <a:off x="3395437" y="5433759"/>
            <a:ext cx="123271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D852D61E-C734-4E17-85A0-303D07CE7590}"/>
              </a:ext>
            </a:extLst>
          </p:cNvPr>
          <p:cNvCxnSpPr/>
          <p:nvPr/>
        </p:nvCxnSpPr>
        <p:spPr>
          <a:xfrm>
            <a:off x="4637569" y="5930894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D54AED92-FB2D-47CB-85D3-C8B4C0C7F33A}"/>
              </a:ext>
            </a:extLst>
          </p:cNvPr>
          <p:cNvSpPr txBox="1"/>
          <p:nvPr/>
        </p:nvSpPr>
        <p:spPr>
          <a:xfrm>
            <a:off x="3407312" y="5740515"/>
            <a:ext cx="123025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R_bus_out</a:t>
            </a:r>
            <a:endParaRPr lang="en-US" sz="1800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18AFF91-49BD-4D40-BAE4-F204F5950A0E}"/>
              </a:ext>
            </a:extLst>
          </p:cNvPr>
          <p:cNvSpPr txBox="1"/>
          <p:nvPr/>
        </p:nvSpPr>
        <p:spPr>
          <a:xfrm>
            <a:off x="7251219" y="5699116"/>
            <a:ext cx="133871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L_bus_out</a:t>
            </a:r>
            <a:endParaRPr lang="en-US" sz="1800" dirty="0"/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956D25F8-BFD6-40DA-AA17-FF84CC57A833}"/>
              </a:ext>
            </a:extLst>
          </p:cNvPr>
          <p:cNvCxnSpPr/>
          <p:nvPr/>
        </p:nvCxnSpPr>
        <p:spPr>
          <a:xfrm>
            <a:off x="4597257" y="4694171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9AB6F666-7A35-4DB5-BA75-9BAA2072A53D}"/>
              </a:ext>
            </a:extLst>
          </p:cNvPr>
          <p:cNvSpPr txBox="1"/>
          <p:nvPr/>
        </p:nvSpPr>
        <p:spPr>
          <a:xfrm>
            <a:off x="3790656" y="4504685"/>
            <a:ext cx="79526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ready</a:t>
            </a: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FA2206C8-6DAB-418C-9A8F-94E3A2B33205}"/>
              </a:ext>
            </a:extLst>
          </p:cNvPr>
          <p:cNvCxnSpPr>
            <a:stCxn id="221" idx="3"/>
            <a:endCxn id="224" idx="1"/>
          </p:cNvCxnSpPr>
          <p:nvPr/>
        </p:nvCxnSpPr>
        <p:spPr>
          <a:xfrm>
            <a:off x="883609" y="3039423"/>
            <a:ext cx="761422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>
            <a:extLst>
              <a:ext uri="{FF2B5EF4-FFF2-40B4-BE49-F238E27FC236}">
                <a16:creationId xmlns:a16="http://schemas.microsoft.com/office/drawing/2014/main" id="{30A551E3-AEE0-41A6-B018-41B82A784CF3}"/>
              </a:ext>
            </a:extLst>
          </p:cNvPr>
          <p:cNvSpPr txBox="1"/>
          <p:nvPr/>
        </p:nvSpPr>
        <p:spPr>
          <a:xfrm>
            <a:off x="350209" y="2854757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2FB82BFC-9FEA-40C0-9AA6-80B47472B4AC}"/>
              </a:ext>
            </a:extLst>
          </p:cNvPr>
          <p:cNvCxnSpPr>
            <a:stCxn id="223" idx="3"/>
            <a:endCxn id="225" idx="1"/>
          </p:cNvCxnSpPr>
          <p:nvPr/>
        </p:nvCxnSpPr>
        <p:spPr>
          <a:xfrm>
            <a:off x="881152" y="3319200"/>
            <a:ext cx="76387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1036BA29-12E7-454E-8DBB-5AA748FBF58E}"/>
              </a:ext>
            </a:extLst>
          </p:cNvPr>
          <p:cNvSpPr txBox="1"/>
          <p:nvPr/>
        </p:nvSpPr>
        <p:spPr>
          <a:xfrm>
            <a:off x="-161524" y="3134534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8C7940C-D458-41B0-8344-DE7A4786D48E}"/>
              </a:ext>
            </a:extLst>
          </p:cNvPr>
          <p:cNvSpPr txBox="1"/>
          <p:nvPr/>
        </p:nvSpPr>
        <p:spPr>
          <a:xfrm>
            <a:off x="1645031" y="2854757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D2CA968-33AC-49DA-9AD0-12895FC1AF13}"/>
              </a:ext>
            </a:extLst>
          </p:cNvPr>
          <p:cNvSpPr txBox="1"/>
          <p:nvPr/>
        </p:nvSpPr>
        <p:spPr>
          <a:xfrm>
            <a:off x="1645031" y="3134534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BE6136A1-8F75-4881-8361-DF6E6AE5EF42}"/>
              </a:ext>
            </a:extLst>
          </p:cNvPr>
          <p:cNvCxnSpPr>
            <a:stCxn id="227" idx="3"/>
            <a:endCxn id="228" idx="1"/>
          </p:cNvCxnSpPr>
          <p:nvPr/>
        </p:nvCxnSpPr>
        <p:spPr>
          <a:xfrm>
            <a:off x="876237" y="3576757"/>
            <a:ext cx="76388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4DABAC36-9992-4348-91E0-FF69E45B69E4}"/>
              </a:ext>
            </a:extLst>
          </p:cNvPr>
          <p:cNvSpPr txBox="1"/>
          <p:nvPr/>
        </p:nvSpPr>
        <p:spPr>
          <a:xfrm>
            <a:off x="116695" y="3392091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358D104-6733-4BD4-92D3-58B1AC8A85DA}"/>
              </a:ext>
            </a:extLst>
          </p:cNvPr>
          <p:cNvSpPr txBox="1"/>
          <p:nvPr/>
        </p:nvSpPr>
        <p:spPr>
          <a:xfrm>
            <a:off x="1640117" y="3392091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5D1F71CE-B302-4FD2-9934-D4AFB98B9C81}"/>
              </a:ext>
            </a:extLst>
          </p:cNvPr>
          <p:cNvCxnSpPr>
            <a:stCxn id="233" idx="3"/>
            <a:endCxn id="236" idx="1"/>
          </p:cNvCxnSpPr>
          <p:nvPr/>
        </p:nvCxnSpPr>
        <p:spPr>
          <a:xfrm>
            <a:off x="878659" y="3863847"/>
            <a:ext cx="761421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>
            <a:extLst>
              <a:ext uri="{FF2B5EF4-FFF2-40B4-BE49-F238E27FC236}">
                <a16:creationId xmlns:a16="http://schemas.microsoft.com/office/drawing/2014/main" id="{EBB8EE09-A0D0-4817-A807-D2B0FDF4E6C5}"/>
              </a:ext>
            </a:extLst>
          </p:cNvPr>
          <p:cNvSpPr txBox="1"/>
          <p:nvPr/>
        </p:nvSpPr>
        <p:spPr>
          <a:xfrm>
            <a:off x="-864149" y="3679181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ac_mclk</a:t>
            </a:r>
            <a:endParaRPr lang="en-US" sz="1800" dirty="0"/>
          </a:p>
        </p:txBody>
      </p: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07262475-1BB7-4DC4-81C3-A99B2495E088}"/>
              </a:ext>
            </a:extLst>
          </p:cNvPr>
          <p:cNvCxnSpPr>
            <a:stCxn id="235" idx="3"/>
            <a:endCxn id="237" idx="1"/>
          </p:cNvCxnSpPr>
          <p:nvPr/>
        </p:nvCxnSpPr>
        <p:spPr>
          <a:xfrm>
            <a:off x="876202" y="4143624"/>
            <a:ext cx="76387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75D9F997-7F70-4D9E-BB93-EBD9B58F2EF9}"/>
              </a:ext>
            </a:extLst>
          </p:cNvPr>
          <p:cNvSpPr txBox="1"/>
          <p:nvPr/>
        </p:nvSpPr>
        <p:spPr>
          <a:xfrm>
            <a:off x="-864149" y="3958958"/>
            <a:ext cx="174035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ac_adc_sdata</a:t>
            </a:r>
            <a:endParaRPr lang="en-US" sz="1800" dirty="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1A62C80D-D97D-45D2-AD00-BF675C4B4BA5}"/>
              </a:ext>
            </a:extLst>
          </p:cNvPr>
          <p:cNvSpPr txBox="1"/>
          <p:nvPr/>
        </p:nvSpPr>
        <p:spPr>
          <a:xfrm>
            <a:off x="1640080" y="3679181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ac_mclk</a:t>
            </a:r>
            <a:endParaRPr lang="en-US" sz="1800" dirty="0"/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F490FDAE-172A-49DA-AE3A-9506CFBE23FC}"/>
              </a:ext>
            </a:extLst>
          </p:cNvPr>
          <p:cNvSpPr txBox="1"/>
          <p:nvPr/>
        </p:nvSpPr>
        <p:spPr>
          <a:xfrm>
            <a:off x="1640080" y="3958958"/>
            <a:ext cx="207025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ac_adc_sdata</a:t>
            </a:r>
            <a:r>
              <a:rPr lang="en-US" sz="1800" dirty="0"/>
              <a:t>(In)</a:t>
            </a:r>
          </a:p>
        </p:txBody>
      </p: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81924D14-4F69-469F-BC14-D6F69B417D96}"/>
              </a:ext>
            </a:extLst>
          </p:cNvPr>
          <p:cNvCxnSpPr>
            <a:stCxn id="239" idx="3"/>
            <a:endCxn id="240" idx="1"/>
          </p:cNvCxnSpPr>
          <p:nvPr/>
        </p:nvCxnSpPr>
        <p:spPr>
          <a:xfrm>
            <a:off x="883162" y="4401181"/>
            <a:ext cx="752004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85AF5077-0671-48E7-B991-418D6D622FEE}"/>
              </a:ext>
            </a:extLst>
          </p:cNvPr>
          <p:cNvSpPr txBox="1"/>
          <p:nvPr/>
        </p:nvSpPr>
        <p:spPr>
          <a:xfrm>
            <a:off x="-852274" y="4216515"/>
            <a:ext cx="173543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ac_dac_sdata</a:t>
            </a:r>
            <a:endParaRPr lang="en-US" sz="1800" dirty="0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6D36ECBF-1E03-4DCA-A991-001CB3001A98}"/>
              </a:ext>
            </a:extLst>
          </p:cNvPr>
          <p:cNvSpPr txBox="1"/>
          <p:nvPr/>
        </p:nvSpPr>
        <p:spPr>
          <a:xfrm>
            <a:off x="1635166" y="4216515"/>
            <a:ext cx="213483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ac_dac_sdata</a:t>
            </a:r>
            <a:r>
              <a:rPr lang="en-US" sz="1800" dirty="0"/>
              <a:t>(Out)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5E0A6B3C-5A0E-4162-BF71-FDD34BB7E26A}"/>
              </a:ext>
            </a:extLst>
          </p:cNvPr>
          <p:cNvCxnSpPr>
            <a:stCxn id="242" idx="3"/>
            <a:endCxn id="243" idx="1"/>
          </p:cNvCxnSpPr>
          <p:nvPr/>
        </p:nvCxnSpPr>
        <p:spPr>
          <a:xfrm>
            <a:off x="878659" y="4682438"/>
            <a:ext cx="761421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>
            <a:extLst>
              <a:ext uri="{FF2B5EF4-FFF2-40B4-BE49-F238E27FC236}">
                <a16:creationId xmlns:a16="http://schemas.microsoft.com/office/drawing/2014/main" id="{E5FCE117-CCD2-49C6-A422-916497215B3B}"/>
              </a:ext>
            </a:extLst>
          </p:cNvPr>
          <p:cNvSpPr txBox="1"/>
          <p:nvPr/>
        </p:nvSpPr>
        <p:spPr>
          <a:xfrm>
            <a:off x="-864149" y="4497772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ac_bclk</a:t>
            </a:r>
            <a:endParaRPr lang="en-US" sz="1800" dirty="0"/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8C63ADE7-EBEF-42E4-A4BF-D45F77AD4FB9}"/>
              </a:ext>
            </a:extLst>
          </p:cNvPr>
          <p:cNvSpPr txBox="1"/>
          <p:nvPr/>
        </p:nvSpPr>
        <p:spPr>
          <a:xfrm>
            <a:off x="1640080" y="4497772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ac_bclk</a:t>
            </a:r>
            <a:endParaRPr lang="en-US" sz="1800" dirty="0"/>
          </a:p>
        </p:txBody>
      </p: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B3D93DB4-FEB2-4A4C-A2E4-C23C92635196}"/>
              </a:ext>
            </a:extLst>
          </p:cNvPr>
          <p:cNvCxnSpPr>
            <a:stCxn id="245" idx="3"/>
            <a:endCxn id="246" idx="1"/>
          </p:cNvCxnSpPr>
          <p:nvPr/>
        </p:nvCxnSpPr>
        <p:spPr>
          <a:xfrm>
            <a:off x="890534" y="4958538"/>
            <a:ext cx="761421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B72443CD-1342-4EE6-B37A-1B83FC6FB297}"/>
              </a:ext>
            </a:extLst>
          </p:cNvPr>
          <p:cNvSpPr txBox="1"/>
          <p:nvPr/>
        </p:nvSpPr>
        <p:spPr>
          <a:xfrm>
            <a:off x="-852274" y="4773872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ac_lrclk</a:t>
            </a:r>
            <a:endParaRPr lang="en-US" sz="18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C1E5240A-25EA-4BC3-AC64-C933415F436A}"/>
              </a:ext>
            </a:extLst>
          </p:cNvPr>
          <p:cNvSpPr txBox="1"/>
          <p:nvPr/>
        </p:nvSpPr>
        <p:spPr>
          <a:xfrm>
            <a:off x="1651955" y="4773872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ac_lrclk</a:t>
            </a:r>
            <a:endParaRPr lang="en-US" sz="1800" dirty="0"/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4C214076-13AC-44E9-9280-9009D325B4C1}"/>
              </a:ext>
            </a:extLst>
          </p:cNvPr>
          <p:cNvCxnSpPr>
            <a:stCxn id="248" idx="3"/>
            <a:endCxn id="249" idx="1"/>
          </p:cNvCxnSpPr>
          <p:nvPr/>
        </p:nvCxnSpPr>
        <p:spPr>
          <a:xfrm>
            <a:off x="890534" y="5263338"/>
            <a:ext cx="761421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>
            <a:extLst>
              <a:ext uri="{FF2B5EF4-FFF2-40B4-BE49-F238E27FC236}">
                <a16:creationId xmlns:a16="http://schemas.microsoft.com/office/drawing/2014/main" id="{43B20066-10FE-4BDA-89AE-2A8999C31A15}"/>
              </a:ext>
            </a:extLst>
          </p:cNvPr>
          <p:cNvSpPr txBox="1"/>
          <p:nvPr/>
        </p:nvSpPr>
        <p:spPr>
          <a:xfrm>
            <a:off x="-852274" y="5078672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scl</a:t>
            </a:r>
            <a:endParaRPr lang="en-US" sz="1800" dirty="0"/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3D14F913-FE8E-4FAB-91AB-9EE2EB73A905}"/>
              </a:ext>
            </a:extLst>
          </p:cNvPr>
          <p:cNvSpPr txBox="1"/>
          <p:nvPr/>
        </p:nvSpPr>
        <p:spPr>
          <a:xfrm>
            <a:off x="1651955" y="5078672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scl</a:t>
            </a:r>
            <a:endParaRPr lang="en-US" sz="1800" dirty="0"/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49FE4D3-C5E6-481E-8F06-7E1CEBA1FA57}"/>
              </a:ext>
            </a:extLst>
          </p:cNvPr>
          <p:cNvCxnSpPr>
            <a:stCxn id="251" idx="3"/>
            <a:endCxn id="252" idx="1"/>
          </p:cNvCxnSpPr>
          <p:nvPr/>
        </p:nvCxnSpPr>
        <p:spPr>
          <a:xfrm>
            <a:off x="890534" y="5539438"/>
            <a:ext cx="761421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D2FA6519-2B4B-48A0-A9C0-9D2F0CCFF60E}"/>
              </a:ext>
            </a:extLst>
          </p:cNvPr>
          <p:cNvSpPr txBox="1"/>
          <p:nvPr/>
        </p:nvSpPr>
        <p:spPr>
          <a:xfrm>
            <a:off x="-852274" y="5354772"/>
            <a:ext cx="174280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9C212E0E-5AF1-4CCA-93BD-80BB8BE37B69}"/>
              </a:ext>
            </a:extLst>
          </p:cNvPr>
          <p:cNvSpPr txBox="1"/>
          <p:nvPr/>
        </p:nvSpPr>
        <p:spPr>
          <a:xfrm>
            <a:off x="1651955" y="5354772"/>
            <a:ext cx="183739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sda</a:t>
            </a:r>
            <a:endParaRPr lang="en-US" sz="1800" dirty="0"/>
          </a:p>
        </p:txBody>
      </p:sp>
      <p:sp>
        <p:nvSpPr>
          <p:cNvPr id="253" name="Rounded Rectangle 245">
            <a:extLst>
              <a:ext uri="{FF2B5EF4-FFF2-40B4-BE49-F238E27FC236}">
                <a16:creationId xmlns:a16="http://schemas.microsoft.com/office/drawing/2014/main" id="{064FC5FA-47E3-4A7E-AA7B-A05E9F5105FA}"/>
              </a:ext>
            </a:extLst>
          </p:cNvPr>
          <p:cNvSpPr/>
          <p:nvPr/>
        </p:nvSpPr>
        <p:spPr>
          <a:xfrm>
            <a:off x="2399572" y="6333399"/>
            <a:ext cx="1548505" cy="137664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B8B5574-7240-45EF-BF97-57840F725F8A}"/>
              </a:ext>
            </a:extLst>
          </p:cNvPr>
          <p:cNvSpPr txBox="1"/>
          <p:nvPr/>
        </p:nvSpPr>
        <p:spPr>
          <a:xfrm>
            <a:off x="2414315" y="6333005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Clock_Wiz_1</a:t>
            </a:r>
            <a:endParaRPr lang="en-US" sz="4400" b="1" dirty="0"/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650FFEDE-FBE3-4C4B-984F-57FF6E802DD5}"/>
              </a:ext>
            </a:extLst>
          </p:cNvPr>
          <p:cNvCxnSpPr>
            <a:endCxn id="277" idx="1"/>
          </p:cNvCxnSpPr>
          <p:nvPr/>
        </p:nvCxnSpPr>
        <p:spPr>
          <a:xfrm>
            <a:off x="500724" y="2267581"/>
            <a:ext cx="74084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TextBox 276">
            <a:extLst>
              <a:ext uri="{FF2B5EF4-FFF2-40B4-BE49-F238E27FC236}">
                <a16:creationId xmlns:a16="http://schemas.microsoft.com/office/drawing/2014/main" id="{570F7F7D-64D0-413A-898B-A860AC41852F}"/>
              </a:ext>
            </a:extLst>
          </p:cNvPr>
          <p:cNvSpPr txBox="1"/>
          <p:nvPr/>
        </p:nvSpPr>
        <p:spPr>
          <a:xfrm>
            <a:off x="1241573" y="208291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278" name="Rounded Rectangle 270">
            <a:extLst>
              <a:ext uri="{FF2B5EF4-FFF2-40B4-BE49-F238E27FC236}">
                <a16:creationId xmlns:a16="http://schemas.microsoft.com/office/drawing/2014/main" id="{11567CAC-85D2-40E4-983C-03A528FED054}"/>
              </a:ext>
            </a:extLst>
          </p:cNvPr>
          <p:cNvSpPr/>
          <p:nvPr/>
        </p:nvSpPr>
        <p:spPr>
          <a:xfrm>
            <a:off x="1655973" y="2171198"/>
            <a:ext cx="2952226" cy="5919849"/>
          </a:xfrm>
          <a:prstGeom prst="roundRect">
            <a:avLst>
              <a:gd name="adj" fmla="val 127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37AA8EC8-2437-42C3-A493-7AB046CD034D}"/>
              </a:ext>
            </a:extLst>
          </p:cNvPr>
          <p:cNvSpPr txBox="1"/>
          <p:nvPr/>
        </p:nvSpPr>
        <p:spPr>
          <a:xfrm>
            <a:off x="5955845" y="4643371"/>
            <a:ext cx="108537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>
                <a:solidFill>
                  <a:srgbClr val="0070C0"/>
                </a:solidFill>
              </a:rPr>
              <a:t>lab2or5</a:t>
            </a:r>
          </a:p>
        </p:txBody>
      </p: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40B04BC0-402A-4F16-AA54-B32F4C94A874}"/>
              </a:ext>
            </a:extLst>
          </p:cNvPr>
          <p:cNvCxnSpPr/>
          <p:nvPr/>
        </p:nvCxnSpPr>
        <p:spPr>
          <a:xfrm flipV="1">
            <a:off x="6782380" y="5883782"/>
            <a:ext cx="482692" cy="2967"/>
          </a:xfrm>
          <a:prstGeom prst="line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>
            <a:extLst>
              <a:ext uri="{FF2B5EF4-FFF2-40B4-BE49-F238E27FC236}">
                <a16:creationId xmlns:a16="http://schemas.microsoft.com/office/drawing/2014/main" id="{F5695BCC-D775-4751-9F48-5EDE25044639}"/>
              </a:ext>
            </a:extLst>
          </p:cNvPr>
          <p:cNvSpPr txBox="1"/>
          <p:nvPr/>
        </p:nvSpPr>
        <p:spPr>
          <a:xfrm>
            <a:off x="4780173" y="588747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E3D6DAF3-A59F-4527-85A0-D92AD3059FF5}"/>
              </a:ext>
            </a:extLst>
          </p:cNvPr>
          <p:cNvCxnSpPr/>
          <p:nvPr/>
        </p:nvCxnSpPr>
        <p:spPr>
          <a:xfrm flipV="1">
            <a:off x="4665632" y="579960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B27F538C-FFE0-449B-B3DF-FCA531B8A45C}"/>
              </a:ext>
            </a:extLst>
          </p:cNvPr>
          <p:cNvSpPr txBox="1"/>
          <p:nvPr/>
        </p:nvSpPr>
        <p:spPr>
          <a:xfrm>
            <a:off x="4805869" y="557644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504A55AB-07CA-4833-8770-70D8A905064C}"/>
              </a:ext>
            </a:extLst>
          </p:cNvPr>
          <p:cNvCxnSpPr/>
          <p:nvPr/>
        </p:nvCxnSpPr>
        <p:spPr>
          <a:xfrm flipV="1">
            <a:off x="4742457" y="5488188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116F1982-DDB5-4107-86DF-ECEAD5897F5B}"/>
              </a:ext>
            </a:extLst>
          </p:cNvPr>
          <p:cNvSpPr txBox="1"/>
          <p:nvPr/>
        </p:nvSpPr>
        <p:spPr>
          <a:xfrm>
            <a:off x="4818514" y="526599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4C14F01C-6C4A-4769-BA92-34DCC28043E4}"/>
              </a:ext>
            </a:extLst>
          </p:cNvPr>
          <p:cNvCxnSpPr/>
          <p:nvPr/>
        </p:nvCxnSpPr>
        <p:spPr>
          <a:xfrm flipV="1">
            <a:off x="4703973" y="51781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TextBox 307">
            <a:extLst>
              <a:ext uri="{FF2B5EF4-FFF2-40B4-BE49-F238E27FC236}">
                <a16:creationId xmlns:a16="http://schemas.microsoft.com/office/drawing/2014/main" id="{F8A6E7B0-F8CB-43BC-AD2E-7F1B57C3097B}"/>
              </a:ext>
            </a:extLst>
          </p:cNvPr>
          <p:cNvSpPr txBox="1"/>
          <p:nvPr/>
        </p:nvSpPr>
        <p:spPr>
          <a:xfrm>
            <a:off x="4844210" y="495497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18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0285D33-DCC4-4860-80D4-EC403E2A4170}"/>
              </a:ext>
            </a:extLst>
          </p:cNvPr>
          <p:cNvCxnSpPr/>
          <p:nvPr/>
        </p:nvCxnSpPr>
        <p:spPr>
          <a:xfrm flipV="1">
            <a:off x="4729669" y="486710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A7BDCAE0-1C35-4062-AEA9-2564D269C5C3}"/>
              </a:ext>
            </a:extLst>
          </p:cNvPr>
          <p:cNvCxnSpPr/>
          <p:nvPr/>
        </p:nvCxnSpPr>
        <p:spPr>
          <a:xfrm>
            <a:off x="4602863" y="433091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F8285133-D384-4D68-8981-FD7A1F6A23A3}"/>
              </a:ext>
            </a:extLst>
          </p:cNvPr>
          <p:cNvSpPr txBox="1"/>
          <p:nvPr/>
        </p:nvSpPr>
        <p:spPr>
          <a:xfrm>
            <a:off x="3530683" y="4132191"/>
            <a:ext cx="104481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sim_live</a:t>
            </a:r>
            <a:endParaRPr lang="en-US" sz="1800" dirty="0"/>
          </a:p>
        </p:txBody>
      </p:sp>
      <p:sp>
        <p:nvSpPr>
          <p:cNvPr id="323" name="Trapezoid 322">
            <a:extLst>
              <a:ext uri="{FF2B5EF4-FFF2-40B4-BE49-F238E27FC236}">
                <a16:creationId xmlns:a16="http://schemas.microsoft.com/office/drawing/2014/main" id="{699BAC0B-7CDD-4F9F-9C3F-3E46888324BC}"/>
              </a:ext>
            </a:extLst>
          </p:cNvPr>
          <p:cNvSpPr/>
          <p:nvPr/>
        </p:nvSpPr>
        <p:spPr>
          <a:xfrm rot="5400000">
            <a:off x="5871541" y="5580342"/>
            <a:ext cx="1224663" cy="571266"/>
          </a:xfrm>
          <a:prstGeom prst="trapezoid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E9C01F7A-64C3-42B8-B38D-ED3769DDFD08}"/>
              </a:ext>
            </a:extLst>
          </p:cNvPr>
          <p:cNvSpPr txBox="1"/>
          <p:nvPr/>
        </p:nvSpPr>
        <p:spPr>
          <a:xfrm rot="16200000">
            <a:off x="5987059" y="5665274"/>
            <a:ext cx="107163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</a:rPr>
              <a:t>Mux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510C6BE1-95A1-4260-BBC1-2488E1B442BD}"/>
              </a:ext>
            </a:extLst>
          </p:cNvPr>
          <p:cNvSpPr txBox="1"/>
          <p:nvPr/>
        </p:nvSpPr>
        <p:spPr>
          <a:xfrm>
            <a:off x="6139265" y="5909509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B0D46CE6-E253-4803-97E0-8BBBFEB75344}"/>
              </a:ext>
            </a:extLst>
          </p:cNvPr>
          <p:cNvSpPr txBox="1"/>
          <p:nvPr/>
        </p:nvSpPr>
        <p:spPr>
          <a:xfrm>
            <a:off x="6135832" y="5463193"/>
            <a:ext cx="4195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6C055A63-A795-47A2-B161-75CF3ABAD9A5}"/>
              </a:ext>
            </a:extLst>
          </p:cNvPr>
          <p:cNvCxnSpPr/>
          <p:nvPr/>
        </p:nvCxnSpPr>
        <p:spPr>
          <a:xfrm flipV="1">
            <a:off x="5664839" y="6137115"/>
            <a:ext cx="482692" cy="2967"/>
          </a:xfrm>
          <a:prstGeom prst="line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TextBox 327">
            <a:extLst>
              <a:ext uri="{FF2B5EF4-FFF2-40B4-BE49-F238E27FC236}">
                <a16:creationId xmlns:a16="http://schemas.microsoft.com/office/drawing/2014/main" id="{D11869B9-9A55-495D-B0C6-EB210AFB16B8}"/>
              </a:ext>
            </a:extLst>
          </p:cNvPr>
          <p:cNvSpPr txBox="1"/>
          <p:nvPr/>
        </p:nvSpPr>
        <p:spPr>
          <a:xfrm>
            <a:off x="5108950" y="6101362"/>
            <a:ext cx="824853" cy="3836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0070C0"/>
                </a:solidFill>
              </a:rPr>
              <a:t>L_bus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B63DE7D2-F06C-47CA-9132-49B0B2FD4D13}"/>
              </a:ext>
            </a:extLst>
          </p:cNvPr>
          <p:cNvCxnSpPr/>
          <p:nvPr/>
        </p:nvCxnSpPr>
        <p:spPr>
          <a:xfrm>
            <a:off x="6509035" y="5002419"/>
            <a:ext cx="0" cy="322535"/>
          </a:xfrm>
          <a:prstGeom prst="line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11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194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Falkinburg, Jeffrey L MAJ USAF USAFA USAFA/DFEC</dc:creator>
  <cp:lastModifiedBy>York, George W Civ USAF USAFA DF/DFEC</cp:lastModifiedBy>
  <cp:revision>146</cp:revision>
  <dcterms:created xsi:type="dcterms:W3CDTF">2006-08-16T00:00:00Z</dcterms:created>
  <dcterms:modified xsi:type="dcterms:W3CDTF">2022-04-15T18:08:57Z</dcterms:modified>
</cp:coreProperties>
</file>